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2CAFF"/>
    <a:srgbClr val="0D2B99"/>
    <a:srgbClr val="FF23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2276" autoAdjust="0"/>
  </p:normalViewPr>
  <p:slideViewPr>
    <p:cSldViewPr snapToGrid="0">
      <p:cViewPr varScale="1">
        <p:scale>
          <a:sx n="65" d="100"/>
          <a:sy n="65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63DC20-95B4-4AB8-A1B6-586D6C902E0D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64051E-2EC0-4ADF-9B67-87D7849309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10764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B19E24-A032-42B6-9325-CA3C87C750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0A421D-15DA-48BD-B57B-48B1D401A1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7C829D-21E2-414F-9AB7-0B88DD5C0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11004-1760-425B-B836-F06912861721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889555-6F09-449A-A4E6-4937CDF01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2D84CC-28B5-4E84-A1EA-1451FBBA8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273BF-62DF-43A9-A189-4189BF0808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1858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6AEB52-C68B-4D90-BAB5-3FC9D686B0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9B8C31-22AF-4A65-AF91-195E590DF1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F24DA5-D499-408D-A4C1-711D17AED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11004-1760-425B-B836-F06912861721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3B57B-7936-40B6-BAB7-1CA00178B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8D1A33-D5FF-4D8A-B30E-1BC21E972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273BF-62DF-43A9-A189-4189BF0808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4972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02D4DC-0FC9-4695-9104-C087EAF43E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A54500-9CB8-47DE-991D-ABD322B006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B0A87C-88C5-4B1C-8101-09A825DB1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11004-1760-425B-B836-F06912861721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970CE8-9DDF-4849-B69C-79C115BFD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138E48-25AE-43B8-9DDA-943FC4F5B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273BF-62DF-43A9-A189-4189BF0808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7311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BEF025-5E03-40A9-BED9-7061D57AD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95BBC7-F6E8-4FC9-9335-937ED0045D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946C86-5B6D-4606-8F42-26FBDB3CD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11004-1760-425B-B836-F06912861721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C95754-9654-4798-AAC9-08DB5EA39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828D2D-AB5F-40D2-A062-63EF6461B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273BF-62DF-43A9-A189-4189BF0808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059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5AE37-6B7D-44DB-AEC0-DFD0DAE1EF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08F14-B110-4B3C-8575-6517160FBD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231F56-C944-4C24-9BD0-4F27A389B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11004-1760-425B-B836-F06912861721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37A8E2-CCD6-4162-8F46-FC007B3A4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B9DDD4-022B-41E2-B3B3-240D167C7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273BF-62DF-43A9-A189-4189BF0808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660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9495F-B19C-47AE-82D5-A55CB5EF8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23BCDE-133C-47E2-B6EF-E95DAD74F8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8C4411-D4F1-40A9-8ECA-25A945B2E5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4BA5AB-A2E5-4A44-801E-E832EDB7D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11004-1760-425B-B836-F06912861721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380942-6D5E-4A02-84EC-4C516E340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B94D58-BAE1-4B29-88E0-3D7A1639D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273BF-62DF-43A9-A189-4189BF0808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8561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61EEB-D554-4EED-B63B-93F99FC9A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6CDB42-07F4-410D-9734-A20BAC7700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59E883-C159-4920-8CA8-8982E28561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6399CB-4F42-47A4-9C64-4C63920B6F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B31F95-156A-4F97-B547-4F10A35F7E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11DCA6-5135-4C15-8979-53E6A8A8E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11004-1760-425B-B836-F06912861721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C5EC07-E744-4130-ABBC-571ADD70D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5B86CB-EB4C-42E6-BCC9-A54F38D04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273BF-62DF-43A9-A189-4189BF0808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5259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3158A-7318-4A8F-9E8E-8E45175A3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4008A8-804E-455C-8E4F-2759EB727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11004-1760-425B-B836-F06912861721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39A107-6771-4C3A-A6A4-2DBD91C6C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C604EB-3F4E-4E2E-AEAB-070A94D83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273BF-62DF-43A9-A189-4189BF0808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187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8BA2DF9-59D7-496D-82D1-055A4B79B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11004-1760-425B-B836-F06912861721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BE47CC-8E7A-414E-80B1-53FDFC786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047FD1-7CAA-44B9-AFC0-4AF5BCA20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273BF-62DF-43A9-A189-4189BF0808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0069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EDC8C8-0CFE-4D2E-A0B6-23DC95D0A1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34D134-E9A6-4900-A74E-CF78AA3263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36DF0E-9924-4366-A797-7493CDB09B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ECE6E5-73EE-463C-9968-33DF391D7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11004-1760-425B-B836-F06912861721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B04D8C-3464-4B17-9EC9-1A4319E42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FBF07F-95BC-4BDB-A7B9-A9AC49420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273BF-62DF-43A9-A189-4189BF0808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9964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E48C10-6E11-4FC2-BD45-4A25C2D96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4B8B9E5-6BB9-4BE2-92EB-3BBAD8F895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788C0A-9F77-4DEB-A80A-F8E9D25E10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34B218-E686-48DD-B8DE-99E35CF73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11004-1760-425B-B836-F06912861721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EDD930-49F4-49A9-8649-21BD2F422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3CC5F4-A30F-4E62-9D9C-6E6069053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273BF-62DF-43A9-A189-4189BF0808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5769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45344E1-B329-461E-A646-2AE00993A6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87A95F-5B7C-4397-8AD8-5D67294879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886230-A711-4B0F-AEE0-80298AA36F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911004-1760-425B-B836-F06912861721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56466D-E080-4C96-82AC-3DC91B294A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719788-70DC-449A-B432-4D70CF584A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6273BF-62DF-43A9-A189-4189BF0808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3387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 up of a mans face&#10;&#10;Description automatically generated">
            <a:extLst>
              <a:ext uri="{FF2B5EF4-FFF2-40B4-BE49-F238E27FC236}">
                <a16:creationId xmlns:a16="http://schemas.microsoft.com/office/drawing/2014/main" id="{B0F2F6D0-B695-4204-AC05-74326058B5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19600"/>
            <a:ext cx="12192000" cy="24384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26EF290-B7EB-496D-8F6C-D55BC5E840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174" y="367645"/>
            <a:ext cx="1963540" cy="70824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64C33BD-B36B-4F3F-9218-121D0EF90F7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2123" y="367645"/>
            <a:ext cx="1492703" cy="844637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6DAD8451-8082-4322-84B9-2AF7F31C6AB1}"/>
              </a:ext>
            </a:extLst>
          </p:cNvPr>
          <p:cNvSpPr txBox="1"/>
          <p:nvPr/>
        </p:nvSpPr>
        <p:spPr>
          <a:xfrm>
            <a:off x="327174" y="1212282"/>
            <a:ext cx="2932220" cy="29706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4800" baseline="30000" dirty="0">
                <a:solidFill>
                  <a:srgbClr val="FF2349"/>
                </a:solidFill>
                <a:latin typeface="Montserrat" panose="02000505000000020004" pitchFamily="2" charset="0"/>
              </a:rPr>
              <a:t>2. What are the principles that underpin quality assurance?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0525BD68-65E5-489F-B308-14ED00DCBF9A}"/>
              </a:ext>
            </a:extLst>
          </p:cNvPr>
          <p:cNvSpPr/>
          <p:nvPr/>
        </p:nvSpPr>
        <p:spPr>
          <a:xfrm>
            <a:off x="4532671" y="1212282"/>
            <a:ext cx="4970207" cy="157807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ADC43A0E-3DF3-4646-A90E-6B4AE4989AC7}"/>
              </a:ext>
            </a:extLst>
          </p:cNvPr>
          <p:cNvSpPr/>
          <p:nvPr/>
        </p:nvSpPr>
        <p:spPr>
          <a:xfrm>
            <a:off x="4532671" y="4173135"/>
            <a:ext cx="4970207" cy="157807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00164616-05FD-4829-8B3A-10F25CA9BC02}"/>
              </a:ext>
            </a:extLst>
          </p:cNvPr>
          <p:cNvSpPr/>
          <p:nvPr/>
        </p:nvSpPr>
        <p:spPr>
          <a:xfrm>
            <a:off x="6590071" y="2928873"/>
            <a:ext cx="855406" cy="1138768"/>
          </a:xfrm>
          <a:prstGeom prst="downArrow">
            <a:avLst/>
          </a:prstGeom>
          <a:solidFill>
            <a:srgbClr val="72CA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3D11658-8387-4B6F-9D8C-CA25AA555049}"/>
              </a:ext>
            </a:extLst>
          </p:cNvPr>
          <p:cNvSpPr txBox="1"/>
          <p:nvPr/>
        </p:nvSpPr>
        <p:spPr>
          <a:xfrm>
            <a:off x="5924937" y="1524267"/>
            <a:ext cx="21856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Montserrat" panose="02000505000000020004"/>
              </a:rPr>
              <a:t>Think Global</a:t>
            </a:r>
          </a:p>
          <a:p>
            <a:pPr algn="ctr"/>
            <a:r>
              <a:rPr lang="en-GB" sz="2800" dirty="0">
                <a:latin typeface="Montserrat" panose="02000505000000020004"/>
              </a:rPr>
              <a:t>Act Local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2386B59-0046-4ABF-8DA6-79CC3C139D6B}"/>
              </a:ext>
            </a:extLst>
          </p:cNvPr>
          <p:cNvSpPr txBox="1"/>
          <p:nvPr/>
        </p:nvSpPr>
        <p:spPr>
          <a:xfrm>
            <a:off x="5924937" y="4485120"/>
            <a:ext cx="21856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Montserrat" panose="02000505000000020004"/>
              </a:rPr>
              <a:t>Think Local</a:t>
            </a:r>
          </a:p>
          <a:p>
            <a:pPr algn="ctr"/>
            <a:r>
              <a:rPr lang="en-GB" sz="2800" dirty="0">
                <a:latin typeface="Montserrat" panose="02000505000000020004"/>
              </a:rPr>
              <a:t>Act Personal</a:t>
            </a:r>
          </a:p>
        </p:txBody>
      </p:sp>
    </p:spTree>
    <p:extLst>
      <p:ext uri="{BB962C8B-B14F-4D97-AF65-F5344CB8AC3E}">
        <p14:creationId xmlns:p14="http://schemas.microsoft.com/office/powerpoint/2010/main" val="31946494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Neues Word-Dokument" ma:contentTypeID="0x01010094EC989CA8D1634E9AD459EBF1841FEB00152AE5A80CD4F547817505804186DA5E" ma:contentTypeVersion="1" ma:contentTypeDescription="Neues Word-Dokument erstellen" ma:contentTypeScope="" ma:versionID="02c6ab3f110ded1c0f344a46d4f99166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3983e0577d04a2cefb2f11b5a297061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0EFCF01-E3AE-4F8A-9292-6EE9DB94E9B0}"/>
</file>

<file path=customXml/itemProps2.xml><?xml version="1.0" encoding="utf-8"?>
<ds:datastoreItem xmlns:ds="http://schemas.openxmlformats.org/officeDocument/2006/customXml" ds:itemID="{97AE61C2-A073-400A-8AAB-7DDECA7E5DEA}"/>
</file>

<file path=customXml/itemProps3.xml><?xml version="1.0" encoding="utf-8"?>
<ds:datastoreItem xmlns:ds="http://schemas.openxmlformats.org/officeDocument/2006/customXml" ds:itemID="{CD7F75C6-BA72-4BAA-AEE1-F28C38AFC75B}"/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19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Montserrat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Cosmina Gantner</dc:creator>
  <cp:lastModifiedBy>Edward Shrimpton</cp:lastModifiedBy>
  <cp:revision>21</cp:revision>
  <dcterms:created xsi:type="dcterms:W3CDTF">2019-05-27T12:19:13Z</dcterms:created>
  <dcterms:modified xsi:type="dcterms:W3CDTF">2019-06-19T15:15:41Z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0x01010094EC989CA8D1634E9AD459EBF1841FEB00152AE5A80CD4F547817505804186DA5E</vt:lpwstr>
  </property>
</Properties>
</file>