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784" r:id="rId2"/>
  </p:sldIdLst>
  <p:sldSz cx="9144000" cy="5143500" type="screen16x9"/>
  <p:notesSz cx="6797675" cy="9926638"/>
  <p:defaultTextStyle>
    <a:defPPr>
      <a:defRPr lang="de-DE"/>
    </a:defPPr>
    <a:lvl1pPr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42900" indent="1143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85800" indent="2286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028700" indent="3429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371600" indent="4572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291">
          <p15:clr>
            <a:srgbClr val="A4A3A4"/>
          </p15:clr>
        </p15:guide>
        <p15:guide id="4" pos="2898">
          <p15:clr>
            <a:srgbClr val="A4A3A4"/>
          </p15:clr>
        </p15:guide>
        <p15:guide id="5" orient="horz">
          <p15:clr>
            <a:srgbClr val="A4A3A4"/>
          </p15:clr>
        </p15:guide>
        <p15:guide id="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DB2"/>
    <a:srgbClr val="676965"/>
    <a:srgbClr val="DDD8B4"/>
    <a:srgbClr val="A5A6A5"/>
    <a:srgbClr val="D9ECF7"/>
    <a:srgbClr val="72122E"/>
    <a:srgbClr val="C5BD76"/>
    <a:srgbClr val="7DB0CA"/>
    <a:srgbClr val="00308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8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447" y="54"/>
      </p:cViewPr>
      <p:guideLst>
        <p:guide orient="horz" pos="1620"/>
        <p:guide pos="2880"/>
        <p:guide pos="291"/>
        <p:guide pos="2898"/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051B7-2BEE-40A6-A181-3BE7FD807208}" type="datetimeFigureOut">
              <a:rPr lang="de-DE" smtClean="0"/>
              <a:t>23.09.2019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89F1F-C6A0-494F-91F2-E0A335E8B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172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C198659-F068-415D-B090-F972E45E1071}" type="datetimeFigureOut">
              <a:rPr lang="de-DE"/>
              <a:pPr>
                <a:defRPr/>
              </a:pPr>
              <a:t>23.09.2019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9E8EA27-D4B9-44AF-B1BE-FDB978B3FC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787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shutterstock_52412596_BST04längerHP60ppt-01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98" y="457200"/>
            <a:ext cx="8216900" cy="4381500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1333500" y="4208801"/>
            <a:ext cx="6475433" cy="668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/>
          </a:p>
        </p:txBody>
      </p:sp>
      <p:pic>
        <p:nvPicPr>
          <p:cNvPr id="7" name="Bild 6" descr="BS_Logo_49mm_sRGB_300dpi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259" y="4576556"/>
            <a:ext cx="2747820" cy="331632"/>
          </a:xfrm>
          <a:prstGeom prst="rect">
            <a:avLst/>
          </a:prstGeom>
        </p:spPr>
      </p:pic>
      <p:sp>
        <p:nvSpPr>
          <p:cNvPr id="8" name="Titel 5"/>
          <p:cNvSpPr>
            <a:spLocks noGrp="1"/>
          </p:cNvSpPr>
          <p:nvPr>
            <p:ph type="ctrTitle" hasCustomPrompt="1"/>
          </p:nvPr>
        </p:nvSpPr>
        <p:spPr>
          <a:xfrm>
            <a:off x="469900" y="1547407"/>
            <a:ext cx="8201026" cy="640714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sz="3200" dirty="0" smtClean="0"/>
              <a:t>Präsentation Master </a:t>
            </a:r>
            <a:endParaRPr lang="de-DE" sz="320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4150" y="2527200"/>
            <a:ext cx="8206776" cy="211772"/>
          </a:xfrm>
          <a:prstGeom prst="rect">
            <a:avLst/>
          </a:prstGeom>
        </p:spPr>
        <p:txBody>
          <a:bodyPr wrap="none" anchor="t" anchorCtr="0">
            <a:no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3082"/>
              </a:buClr>
              <a:buSzTx/>
              <a:buFont typeface="Wingdings" panose="05000000000000000000" pitchFamily="2" charset="2"/>
              <a:buNone/>
              <a:tabLst/>
              <a:defRPr sz="17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algn="ctr"/>
            <a:r>
              <a:rPr lang="de-DE" dirty="0" smtClean="0"/>
              <a:t>Juni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815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292" y="576000"/>
            <a:ext cx="8208001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292" y="1369219"/>
            <a:ext cx="8208001" cy="344781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47B89A19-5F4C-4824-BC93-B1BB6C27AFD8}" type="datetime1">
              <a:rPr lang="de-DE" smtClean="0"/>
              <a:t>23.09.2019</a:t>
            </a:fld>
            <a:endParaRPr lang="de-DE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509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292" y="576000"/>
            <a:ext cx="8208001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292" y="1369218"/>
            <a:ext cx="3939402" cy="345080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757738" y="1369218"/>
            <a:ext cx="3918555" cy="345080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D7F0674-0AEF-4568-B2B2-A249FD1E5E51}" type="datetime1">
              <a:rPr lang="de-DE" smtClean="0"/>
              <a:t>23.09.2019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6963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68016" y="470829"/>
            <a:ext cx="8206621" cy="4348976"/>
          </a:xfrm>
          <a:prstGeom prst="rect">
            <a:avLst/>
          </a:prstGeom>
          <a:solidFill>
            <a:srgbClr val="B0C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45927" y="576000"/>
            <a:ext cx="8020104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45927" y="1369219"/>
            <a:ext cx="8020104" cy="335805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8CF0F1FA-318A-4332-99F7-20D35741F5F6}" type="datetime1">
              <a:rPr lang="de-DE" smtClean="0"/>
              <a:t>23.09.2019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1606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Inhalt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468016" y="470829"/>
            <a:ext cx="8206621" cy="4348976"/>
          </a:xfrm>
          <a:prstGeom prst="rect">
            <a:avLst/>
          </a:prstGeom>
          <a:solidFill>
            <a:srgbClr val="B0C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5926" y="1369218"/>
            <a:ext cx="3861767" cy="334943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4757738" y="1369218"/>
            <a:ext cx="3808293" cy="334943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45927" y="576000"/>
            <a:ext cx="8020104" cy="648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0C42F8B2-9177-4573-B41A-3B7AD7FE8F2C}" type="datetime1">
              <a:rPr lang="de-DE" smtClean="0"/>
              <a:t>23.09.2019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067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shutterstock_52412596_BST04längerHP60ppt-01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98" y="457200"/>
            <a:ext cx="8216900" cy="4381500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1332000" y="4208801"/>
            <a:ext cx="6476400" cy="668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 userDrawn="1"/>
        </p:nvSpPr>
        <p:spPr>
          <a:xfrm>
            <a:off x="1360392" y="4528868"/>
            <a:ext cx="6441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spc="0" dirty="0" err="1">
                <a:solidFill>
                  <a:srgbClr val="003082"/>
                </a:solidFill>
              </a:rPr>
              <a:t>www.bertelsmann-stiftung.de</a:t>
            </a:r>
            <a:endParaRPr lang="de-DE" sz="2000" spc="0" dirty="0">
              <a:solidFill>
                <a:srgbClr val="003082"/>
              </a:solidFill>
            </a:endParaRPr>
          </a:p>
        </p:txBody>
      </p:sp>
      <p:grpSp>
        <p:nvGrpSpPr>
          <p:cNvPr id="25" name="Gruppierung 24"/>
          <p:cNvGrpSpPr/>
          <p:nvPr userDrawn="1"/>
        </p:nvGrpSpPr>
        <p:grpSpPr>
          <a:xfrm>
            <a:off x="1658242" y="3829761"/>
            <a:ext cx="5667290" cy="372259"/>
            <a:chOff x="1586281" y="3351403"/>
            <a:chExt cx="5667290" cy="372259"/>
          </a:xfrm>
        </p:grpSpPr>
        <p:sp>
          <p:nvSpPr>
            <p:cNvPr id="6" name="Textfeld 5"/>
            <p:cNvSpPr txBox="1"/>
            <p:nvPr userDrawn="1"/>
          </p:nvSpPr>
          <p:spPr>
            <a:xfrm>
              <a:off x="1586281" y="3411584"/>
              <a:ext cx="21813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solidFill>
                    <a:schemeClr val="bg1"/>
                  </a:solidFill>
                </a:rPr>
                <a:t>Besuchen</a:t>
              </a:r>
              <a:r>
                <a:rPr lang="de-DE" sz="1200" baseline="0" dirty="0">
                  <a:solidFill>
                    <a:schemeClr val="bg1"/>
                  </a:solidFill>
                </a:rPr>
                <a:t> Sie uns auch auf      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pic>
          <p:nvPicPr>
            <p:cNvPr id="11" name="Bild 10" descr="XING_300dpi_ohne_Claim.png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33139" y="3351403"/>
              <a:ext cx="620432" cy="372259"/>
            </a:xfrm>
            <a:prstGeom prst="rect">
              <a:avLst/>
            </a:prstGeom>
          </p:spPr>
        </p:pic>
        <p:pic>
          <p:nvPicPr>
            <p:cNvPr id="12" name="Bild 11" descr="YouTube.png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8596" y="3437477"/>
              <a:ext cx="475717" cy="197898"/>
            </a:xfrm>
            <a:prstGeom prst="rect">
              <a:avLst/>
            </a:prstGeom>
          </p:spPr>
        </p:pic>
        <p:pic>
          <p:nvPicPr>
            <p:cNvPr id="13" name="Bild 12" descr="TwitterLogo_white.png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8763" y="3397249"/>
              <a:ext cx="280423" cy="280423"/>
            </a:xfrm>
            <a:prstGeom prst="rect">
              <a:avLst/>
            </a:prstGeom>
          </p:spPr>
        </p:pic>
        <p:pic>
          <p:nvPicPr>
            <p:cNvPr id="15" name="Bild 14" descr="Facebook_weiss.png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36250" y="3421896"/>
              <a:ext cx="264267" cy="223974"/>
            </a:xfrm>
            <a:prstGeom prst="rect">
              <a:avLst/>
            </a:prstGeom>
          </p:spPr>
        </p:pic>
      </p:grpSp>
      <p:sp>
        <p:nvSpPr>
          <p:cNvPr id="14" name="Titel 5"/>
          <p:cNvSpPr>
            <a:spLocks noGrp="1"/>
          </p:cNvSpPr>
          <p:nvPr>
            <p:ph type="ctrTitle" hasCustomPrompt="1"/>
          </p:nvPr>
        </p:nvSpPr>
        <p:spPr>
          <a:xfrm>
            <a:off x="469900" y="1547407"/>
            <a:ext cx="8201026" cy="640714"/>
          </a:xfrm>
          <a:prstGeom prst="rect">
            <a:avLst/>
          </a:prstGeom>
        </p:spPr>
        <p:txBody>
          <a:bodyPr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sz="3200" dirty="0" smtClean="0"/>
              <a:t>Abschlussfolie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36564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5667" y="576263"/>
            <a:ext cx="8212666" cy="634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Titelmasterformat durch Klicken bearbeiten</a:t>
            </a:r>
            <a:endParaRPr lang="en-US" altLang="de-DE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5667" y="1370013"/>
            <a:ext cx="8212666" cy="3210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Textmasterformat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468293" y="468000"/>
            <a:ext cx="8208000" cy="0"/>
          </a:xfrm>
          <a:prstGeom prst="line">
            <a:avLst/>
          </a:prstGeom>
          <a:ln w="12700">
            <a:solidFill>
              <a:srgbClr val="A5A6A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>
          <a:xfrm>
            <a:off x="468293" y="4824000"/>
            <a:ext cx="8208000" cy="0"/>
          </a:xfrm>
          <a:prstGeom prst="line">
            <a:avLst/>
          </a:prstGeom>
          <a:ln w="12700">
            <a:solidFill>
              <a:srgbClr val="A5A6A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Bild 13" descr="BS_Logo_49mm_sRGB_300dpi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788" y="132289"/>
            <a:ext cx="1908000" cy="230276"/>
          </a:xfrm>
          <a:prstGeom prst="rect">
            <a:avLst/>
          </a:prstGeom>
        </p:spPr>
      </p:pic>
      <p:sp>
        <p:nvSpPr>
          <p:cNvPr id="18" name="Fußzeilenplatzhalter 4"/>
          <p:cNvSpPr txBox="1">
            <a:spLocks/>
          </p:cNvSpPr>
          <p:nvPr userDrawn="1"/>
        </p:nvSpPr>
        <p:spPr>
          <a:xfrm>
            <a:off x="5275730" y="531644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de-DE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5" name="Datumsplatzhalter 2"/>
          <p:cNvSpPr>
            <a:spLocks noGrp="1"/>
          </p:cNvSpPr>
          <p:nvPr>
            <p:ph type="dt" sz="half" idx="2"/>
          </p:nvPr>
        </p:nvSpPr>
        <p:spPr>
          <a:xfrm>
            <a:off x="7667367" y="4822865"/>
            <a:ext cx="9437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676965"/>
                </a:solidFill>
              </a:defRPr>
            </a:lvl1pPr>
          </a:lstStyle>
          <a:p>
            <a:pPr algn="r"/>
            <a:fld id="{52F39405-5A22-4744-8E83-520401AA038F}" type="datetime1">
              <a:rPr lang="de-DE" smtClean="0"/>
              <a:t>23.09.2019</a:t>
            </a:fld>
            <a:endParaRPr lang="de-DE" dirty="0"/>
          </a:p>
        </p:txBody>
      </p:sp>
      <p:sp>
        <p:nvSpPr>
          <p:cNvPr id="1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84605" y="4822865"/>
            <a:ext cx="718420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676965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8346988" y="4822865"/>
            <a:ext cx="4278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676965"/>
                </a:solidFill>
              </a:defRPr>
            </a:lvl1pPr>
          </a:lstStyle>
          <a:p>
            <a:fld id="{F9729765-C5F1-42F3-9922-E8747C5CD8F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81" r:id="rId5"/>
    <p:sldLayoutId id="2147483678" r:id="rId6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685800" rtl="0" eaLnBrk="1" fontAlgn="base" hangingPunct="1">
        <a:spcBef>
          <a:spcPct val="0"/>
        </a:spcBef>
        <a:spcAft>
          <a:spcPct val="0"/>
        </a:spcAft>
        <a:defRPr sz="2000" kern="1200">
          <a:solidFill>
            <a:srgbClr val="00308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defTabSz="685800" rtl="0" eaLnBrk="1" fontAlgn="base" hangingPunct="1">
        <a:spcBef>
          <a:spcPct val="0"/>
        </a:spcBef>
        <a:spcAft>
          <a:spcPct val="0"/>
        </a:spcAft>
        <a:defRPr sz="2000">
          <a:solidFill>
            <a:srgbClr val="00308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179388" indent="-179388" algn="l" defTabSz="685800" rtl="0" eaLnBrk="1" fontAlgn="base" hangingPunct="1">
        <a:spcBef>
          <a:spcPct val="0"/>
        </a:spcBef>
        <a:spcAft>
          <a:spcPts val="600"/>
        </a:spcAft>
        <a:buClr>
          <a:srgbClr val="00308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79388" algn="l" defTabSz="685800" rtl="0" eaLnBrk="1" fontAlgn="base" hangingPunct="1">
        <a:spcBef>
          <a:spcPct val="0"/>
        </a:spcBef>
        <a:spcAft>
          <a:spcPts val="600"/>
        </a:spcAft>
        <a:buClr>
          <a:srgbClr val="00308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750" indent="-179388" algn="l" defTabSz="685800" rtl="0" eaLnBrk="1" fontAlgn="base" hangingPunct="1">
        <a:spcBef>
          <a:spcPct val="0"/>
        </a:spcBef>
        <a:spcAft>
          <a:spcPts val="600"/>
        </a:spcAft>
        <a:buClr>
          <a:srgbClr val="00308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39750" algn="l" defTabSz="685800" rtl="0" eaLnBrk="1" fontAlgn="base" hangingPunct="1">
        <a:spcBef>
          <a:spcPct val="0"/>
        </a:spcBef>
        <a:spcAft>
          <a:spcPts val="600"/>
        </a:spcAft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fontAlgn="base" hangingPunct="1"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wegweiser-kommune.de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389" y="541587"/>
            <a:ext cx="2966487" cy="2196070"/>
          </a:xfrm>
        </p:spPr>
        <p:txBody>
          <a:bodyPr/>
          <a:lstStyle/>
          <a:p>
            <a:r>
              <a:rPr lang="de-DE" b="1" dirty="0" smtClean="0"/>
              <a:t>Armut ist eher ein Großstadtphänomen? </a:t>
            </a:r>
            <a:r>
              <a:rPr lang="de-DE" b="1" dirty="0"/>
              <a:t>I</a:t>
            </a:r>
            <a:r>
              <a:rPr lang="de-DE" b="1" dirty="0" smtClean="0"/>
              <a:t>m Osten </a:t>
            </a:r>
            <a:r>
              <a:rPr lang="de-DE" b="1" dirty="0" smtClean="0">
                <a:solidFill>
                  <a:srgbClr val="FF0000"/>
                </a:solidFill>
              </a:rPr>
              <a:t>noch</a:t>
            </a:r>
            <a:r>
              <a:rPr lang="de-DE" b="1" dirty="0" smtClean="0"/>
              <a:t> kein großes Problem</a:t>
            </a:r>
            <a:r>
              <a:rPr lang="de-DE" b="1" dirty="0"/>
              <a:t/>
            </a:r>
            <a:br>
              <a:rPr lang="de-DE" b="1" dirty="0"/>
            </a:br>
            <a:r>
              <a:rPr lang="de-DE" sz="1600" dirty="0" smtClean="0"/>
              <a:t>(Grundsicherung im Alter in %)</a:t>
            </a:r>
            <a:br>
              <a:rPr lang="de-DE" sz="1600" dirty="0" smtClean="0"/>
            </a:br>
            <a:r>
              <a:rPr lang="de-DE" sz="1800" b="1" dirty="0" smtClean="0"/>
              <a:t>Größere verschämte Armut in ländlichen Regionen?</a:t>
            </a:r>
            <a:br>
              <a:rPr lang="de-DE" sz="1800" b="1" dirty="0" smtClean="0"/>
            </a:br>
            <a:r>
              <a:rPr lang="de-DE" sz="1400" dirty="0" smtClean="0"/>
              <a:t>Quelle: </a:t>
            </a:r>
            <a:r>
              <a:rPr lang="de-DE" sz="1400" dirty="0" smtClean="0">
                <a:hlinkClick r:id="rId2"/>
              </a:rPr>
              <a:t>www.wegweiser-kommune.de</a:t>
            </a:r>
            <a:r>
              <a:rPr lang="de-DE" sz="1400" dirty="0" smtClean="0"/>
              <a:t/>
            </a:r>
            <a:br>
              <a:rPr lang="de-DE" sz="1400" dirty="0" smtClean="0"/>
            </a:br>
            <a:endParaRPr lang="de-DE" sz="1400" dirty="0">
              <a:solidFill>
                <a:srgbClr val="FF0000"/>
              </a:solidFill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>
          <a:xfrm>
            <a:off x="7137401" y="4822865"/>
            <a:ext cx="1473720" cy="274637"/>
          </a:xfrm>
        </p:spPr>
        <p:txBody>
          <a:bodyPr/>
          <a:lstStyle/>
          <a:p>
            <a:pPr algn="r"/>
            <a:fld id="{5035A81E-DFB6-40B8-84FE-9D381907160A}" type="datetime1">
              <a:rPr lang="de-DE" smtClean="0"/>
              <a:t>23.09.2019</a:t>
            </a:fld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9729765-C5F1-42F3-9922-E8747C5CD8F5}" type="slidenum">
              <a:rPr lang="de-DE" smtClean="0"/>
              <a:pPr/>
              <a:t>1</a:t>
            </a:fld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3"/>
          <a:srcRect l="37068" t="8476" r="27984" b="9341"/>
          <a:stretch/>
        </p:blipFill>
        <p:spPr>
          <a:xfrm>
            <a:off x="3286298" y="576000"/>
            <a:ext cx="5408412" cy="4176349"/>
          </a:xfrm>
          <a:prstGeom prst="rect">
            <a:avLst/>
          </a:prstGeom>
        </p:spPr>
      </p:pic>
      <p:pic>
        <p:nvPicPr>
          <p:cNvPr id="9" name="Inhaltsplatzhalter 8"/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l="20717" t="12757" r="46840" b="9297"/>
          <a:stretch/>
        </p:blipFill>
        <p:spPr>
          <a:xfrm>
            <a:off x="177185" y="2955189"/>
            <a:ext cx="2920691" cy="179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36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ST-Farben 2014">
      <a:dk1>
        <a:sysClr val="windowText" lastClr="000000"/>
      </a:dk1>
      <a:lt1>
        <a:sysClr val="window" lastClr="FFFFFF"/>
      </a:lt1>
      <a:dk2>
        <a:srgbClr val="003082"/>
      </a:dk2>
      <a:lt2>
        <a:srgbClr val="DDDDDD"/>
      </a:lt2>
      <a:accent1>
        <a:srgbClr val="003082"/>
      </a:accent1>
      <a:accent2>
        <a:srgbClr val="5591AA"/>
      </a:accent2>
      <a:accent3>
        <a:srgbClr val="CCCC9A"/>
      </a:accent3>
      <a:accent4>
        <a:srgbClr val="808080"/>
      </a:accent4>
      <a:accent5>
        <a:srgbClr val="C80F41"/>
      </a:accent5>
      <a:accent6>
        <a:srgbClr val="C8DCEB"/>
      </a:accent6>
      <a:hlink>
        <a:srgbClr val="003082"/>
      </a:hlink>
      <a:folHlink>
        <a:srgbClr val="C80F41"/>
      </a:folHlink>
    </a:clrScheme>
    <a:fontScheme name="BST-Standard 20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EE5C51B2-BCE9-41E9-B93D-E208DD3491FC}" vid="{342BA340-6E85-490B-86D1-AE60F75235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BS_Master</Template>
  <TotalTime>0</TotalTime>
  <Words>14</Words>
  <Application>Microsoft Office PowerPoint</Application>
  <PresentationFormat>Bildschirmpräsentation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Wingdings</vt:lpstr>
      <vt:lpstr>Office Theme</vt:lpstr>
      <vt:lpstr>Armut ist eher ein Großstadtphänomen? Im Osten noch kein großes Problem (Grundsicherung im Alter in %) Größere verschämte Armut in ländlichen Regionen? Quelle: www.wegweiser-kommune.de </vt:lpstr>
    </vt:vector>
  </TitlesOfParts>
  <Company>Bertelsmann Stiftung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Präsentation 16:9</dc:title>
  <dc:creator>Ullrich, Stefan, ST-CO (extern)</dc:creator>
  <cp:lastModifiedBy>Wähnke, Wolfgang, ST-LK</cp:lastModifiedBy>
  <cp:revision>386</cp:revision>
  <cp:lastPrinted>2016-11-09T16:15:35Z</cp:lastPrinted>
  <dcterms:created xsi:type="dcterms:W3CDTF">2016-05-06T09:28:29Z</dcterms:created>
  <dcterms:modified xsi:type="dcterms:W3CDTF">2019-09-23T08:41:55Z</dcterms:modified>
</cp:coreProperties>
</file>